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89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46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24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152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064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765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18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365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99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37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1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8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32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35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1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24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5E1C6D-D579-4AD2-A1E6-E00EAF4464C4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E983B-1C4A-4526-9B9B-BB0EBCCA01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13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55815C-CB1E-4985-89FC-3CEE0DFE4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235" y="1417982"/>
            <a:ext cx="9144000" cy="1416120"/>
          </a:xfrm>
        </p:spPr>
        <p:txBody>
          <a:bodyPr/>
          <a:lstStyle/>
          <a:p>
            <a:r>
              <a:rPr kumimoji="1" lang="ja-JP" altLang="en-US" dirty="0"/>
              <a:t>１年生　さんすう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A4567B-E61D-44DE-A706-593327432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3581" y="4023899"/>
            <a:ext cx="8825658" cy="861420"/>
          </a:xfrm>
        </p:spPr>
        <p:txBody>
          <a:bodyPr>
            <a:normAutofit/>
          </a:bodyPr>
          <a:lstStyle/>
          <a:p>
            <a:r>
              <a:rPr kumimoji="1" lang="ja-JP" altLang="en-US" sz="4800" dirty="0"/>
              <a:t>１から１０までのかず</a:t>
            </a:r>
          </a:p>
        </p:txBody>
      </p:sp>
    </p:spTree>
    <p:extLst>
      <p:ext uri="{BB962C8B-B14F-4D97-AF65-F5344CB8AC3E}">
        <p14:creationId xmlns:p14="http://schemas.microsoft.com/office/powerpoint/2010/main" val="25432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78"/>
    </mc:Choice>
    <mc:Fallback>
      <p:transition spd="slow" advTm="617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978" y="660145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2608" y="3882887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32" y="1540707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8791924" y="1057285"/>
            <a:ext cx="3031435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j-cs"/>
              </a:rPr>
              <a:t>いくつかな</a:t>
            </a: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8049" y="3882745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7630" y="1563757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10" y="3796748"/>
            <a:ext cx="2769704" cy="2769704"/>
          </a:xfrm>
          <a:prstGeom prst="rect">
            <a:avLst/>
          </a:prstGeom>
        </p:spPr>
      </p:pic>
      <p:pic>
        <p:nvPicPr>
          <p:cNvPr id="11" name="コンテンツ プレースホルダー 4" descr="目覚まし時計">
            <a:extLst>
              <a:ext uri="{FF2B5EF4-FFF2-40B4-BE49-F238E27FC236}">
                <a16:creationId xmlns:a16="http://schemas.microsoft.com/office/drawing/2014/main" id="{E99907E9-EBED-463A-A6C3-1E779FD73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4767" y="1613311"/>
            <a:ext cx="2769704" cy="2769704"/>
          </a:xfrm>
          <a:prstGeom prst="rect">
            <a:avLst/>
          </a:prstGeom>
        </p:spPr>
      </p:pic>
      <p:pic>
        <p:nvPicPr>
          <p:cNvPr id="12" name="コンテンツ プレースホルダー 4" descr="目覚まし時計">
            <a:extLst>
              <a:ext uri="{FF2B5EF4-FFF2-40B4-BE49-F238E27FC236}">
                <a16:creationId xmlns:a16="http://schemas.microsoft.com/office/drawing/2014/main" id="{981351AD-7A61-4FF0-8DFC-4144FDD4A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901" y="3882603"/>
            <a:ext cx="2769704" cy="2769704"/>
          </a:xfrm>
          <a:prstGeom prst="rect">
            <a:avLst/>
          </a:prstGeom>
        </p:spPr>
      </p:pic>
      <p:pic>
        <p:nvPicPr>
          <p:cNvPr id="13" name="コンテンツ プレースホルダー 4" descr="目覚まし時計">
            <a:extLst>
              <a:ext uri="{FF2B5EF4-FFF2-40B4-BE49-F238E27FC236}">
                <a16:creationId xmlns:a16="http://schemas.microsoft.com/office/drawing/2014/main" id="{0196AAD7-2A44-4922-BF72-15E227332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342" y="3882461"/>
            <a:ext cx="2769704" cy="2769704"/>
          </a:xfrm>
          <a:prstGeom prst="rect">
            <a:avLst/>
          </a:prstGeom>
        </p:spPr>
      </p:pic>
      <p:pic>
        <p:nvPicPr>
          <p:cNvPr id="14" name="コンテンツ プレースホルダー 4" descr="目覚まし時計">
            <a:extLst>
              <a:ext uri="{FF2B5EF4-FFF2-40B4-BE49-F238E27FC236}">
                <a16:creationId xmlns:a16="http://schemas.microsoft.com/office/drawing/2014/main" id="{28F54DE2-643B-4886-A0C1-5228DE92D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31038" y="1613311"/>
            <a:ext cx="2769704" cy="2769704"/>
          </a:xfrm>
          <a:prstGeom prst="rect">
            <a:avLst/>
          </a:prstGeom>
        </p:spPr>
      </p:pic>
      <p:pic>
        <p:nvPicPr>
          <p:cNvPr id="15" name="コンテンツ プレースホルダー 4" descr="目覚まし時計">
            <a:extLst>
              <a:ext uri="{FF2B5EF4-FFF2-40B4-BE49-F238E27FC236}">
                <a16:creationId xmlns:a16="http://schemas.microsoft.com/office/drawing/2014/main" id="{C9C367EF-7527-44AD-B5F7-F85446B85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24054" y="1540707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1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978" y="660145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2608" y="3882887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32" y="1540707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6647341" y="1057285"/>
            <a:ext cx="3925063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EBEBEB"/>
                </a:solidFill>
                <a:latin typeface="Century Gothic" panose="020B0502020202020204"/>
                <a:ea typeface="メイリオ" panose="020B0604030504040204" pitchFamily="50" charset="-128"/>
              </a:rPr>
              <a:t>１０　</a:t>
            </a:r>
            <a:r>
              <a:rPr lang="ja-JP" altLang="en-US" dirty="0" err="1">
                <a:solidFill>
                  <a:srgbClr val="EBEBEB"/>
                </a:solidFill>
                <a:latin typeface="Century Gothic" panose="020B0502020202020204"/>
                <a:ea typeface="メイリオ" panose="020B0604030504040204" pitchFamily="50" charset="-128"/>
              </a:rPr>
              <a:t>じゅう</a:t>
            </a:r>
            <a:endParaRPr kumimoji="1" lang="ja-JP" altLang="en-US" sz="42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j-cs"/>
            </a:endParaRP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8049" y="3882745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7630" y="1563757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10" y="3796748"/>
            <a:ext cx="2769704" cy="2769704"/>
          </a:xfrm>
          <a:prstGeom prst="rect">
            <a:avLst/>
          </a:prstGeom>
        </p:spPr>
      </p:pic>
      <p:pic>
        <p:nvPicPr>
          <p:cNvPr id="11" name="コンテンツ プレースホルダー 4" descr="目覚まし時計">
            <a:extLst>
              <a:ext uri="{FF2B5EF4-FFF2-40B4-BE49-F238E27FC236}">
                <a16:creationId xmlns:a16="http://schemas.microsoft.com/office/drawing/2014/main" id="{E99907E9-EBED-463A-A6C3-1E779FD73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4767" y="1613311"/>
            <a:ext cx="2769704" cy="2769704"/>
          </a:xfrm>
          <a:prstGeom prst="rect">
            <a:avLst/>
          </a:prstGeom>
        </p:spPr>
      </p:pic>
      <p:pic>
        <p:nvPicPr>
          <p:cNvPr id="12" name="コンテンツ プレースホルダー 4" descr="目覚まし時計">
            <a:extLst>
              <a:ext uri="{FF2B5EF4-FFF2-40B4-BE49-F238E27FC236}">
                <a16:creationId xmlns:a16="http://schemas.microsoft.com/office/drawing/2014/main" id="{981351AD-7A61-4FF0-8DFC-4144FDD4A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901" y="3882603"/>
            <a:ext cx="2769704" cy="2769704"/>
          </a:xfrm>
          <a:prstGeom prst="rect">
            <a:avLst/>
          </a:prstGeom>
        </p:spPr>
      </p:pic>
      <p:pic>
        <p:nvPicPr>
          <p:cNvPr id="13" name="コンテンツ プレースホルダー 4" descr="目覚まし時計">
            <a:extLst>
              <a:ext uri="{FF2B5EF4-FFF2-40B4-BE49-F238E27FC236}">
                <a16:creationId xmlns:a16="http://schemas.microsoft.com/office/drawing/2014/main" id="{0196AAD7-2A44-4922-BF72-15E227332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342" y="3882461"/>
            <a:ext cx="2769704" cy="2769704"/>
          </a:xfrm>
          <a:prstGeom prst="rect">
            <a:avLst/>
          </a:prstGeom>
        </p:spPr>
      </p:pic>
      <p:pic>
        <p:nvPicPr>
          <p:cNvPr id="14" name="コンテンツ プレースホルダー 4" descr="目覚まし時計">
            <a:extLst>
              <a:ext uri="{FF2B5EF4-FFF2-40B4-BE49-F238E27FC236}">
                <a16:creationId xmlns:a16="http://schemas.microsoft.com/office/drawing/2014/main" id="{28F54DE2-643B-4886-A0C1-5228DE92D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31038" y="1613311"/>
            <a:ext cx="2769704" cy="2769704"/>
          </a:xfrm>
          <a:prstGeom prst="rect">
            <a:avLst/>
          </a:prstGeom>
        </p:spPr>
      </p:pic>
      <p:pic>
        <p:nvPicPr>
          <p:cNvPr id="15" name="コンテンツ プレースホルダー 4" descr="目覚まし時計">
            <a:extLst>
              <a:ext uri="{FF2B5EF4-FFF2-40B4-BE49-F238E27FC236}">
                <a16:creationId xmlns:a16="http://schemas.microsoft.com/office/drawing/2014/main" id="{C9C367EF-7527-44AD-B5F7-F85446B85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24054" y="1540707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9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6E99C-11EE-4F7F-853B-A28EF1B9B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217" y="914399"/>
            <a:ext cx="4452730" cy="872587"/>
          </a:xfrm>
        </p:spPr>
        <p:txBody>
          <a:bodyPr/>
          <a:lstStyle/>
          <a:p>
            <a:r>
              <a:rPr kumimoji="1" lang="ja-JP" altLang="en-US" dirty="0"/>
              <a:t>よくできました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3399D2-D857-4321-8DC2-F702D9A5D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617" y="2438399"/>
            <a:ext cx="8946541" cy="33329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１（いち）から、１０（じゅう）までの</a:t>
            </a:r>
            <a:r>
              <a:rPr kumimoji="1" lang="ja-JP" altLang="en-US" sz="3200" dirty="0" err="1"/>
              <a:t>かずをとけいを</a:t>
            </a:r>
            <a:r>
              <a:rPr kumimoji="1" lang="ja-JP" altLang="en-US" sz="3200" dirty="0"/>
              <a:t>みて、ただしくいえたかな？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おしまい</a:t>
            </a:r>
            <a:endParaRPr kumimoji="1" lang="en-US" altLang="ja-JP" sz="3200" dirty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965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91"/>
    </mc:Choice>
    <mc:Fallback>
      <p:transition spd="slow" advTm="1029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66122" y="1855717"/>
            <a:ext cx="4002156" cy="4002156"/>
          </a:xfrm>
        </p:spPr>
      </p:pic>
    </p:spTree>
    <p:extLst>
      <p:ext uri="{BB962C8B-B14F-4D97-AF65-F5344CB8AC3E}">
        <p14:creationId xmlns:p14="http://schemas.microsoft.com/office/powerpoint/2010/main" val="107857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57"/>
    </mc:Choice>
    <mc:Fallback>
      <p:transition spd="slow" advTm="575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0260" y="1855717"/>
            <a:ext cx="4081669" cy="4081669"/>
          </a:xfr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56555E-0678-43A7-BF02-D6DE5F37163A}"/>
              </a:ext>
            </a:extLst>
          </p:cNvPr>
          <p:cNvSpPr txBox="1"/>
          <p:nvPr/>
        </p:nvSpPr>
        <p:spPr>
          <a:xfrm>
            <a:off x="5963476" y="3335225"/>
            <a:ext cx="3538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１　いち</a:t>
            </a:r>
          </a:p>
        </p:txBody>
      </p:sp>
    </p:spTree>
    <p:extLst>
      <p:ext uri="{BB962C8B-B14F-4D97-AF65-F5344CB8AC3E}">
        <p14:creationId xmlns:p14="http://schemas.microsoft.com/office/powerpoint/2010/main" val="1760028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5966" y="3306560"/>
            <a:ext cx="3260034" cy="326003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984" y="1590261"/>
            <a:ext cx="3260034" cy="326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77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1286" y="3429000"/>
            <a:ext cx="3173895" cy="3173895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123" y="1590260"/>
            <a:ext cx="3173895" cy="3173895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5108713" y="3061110"/>
            <a:ext cx="4247321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２　　に</a:t>
            </a:r>
          </a:p>
        </p:txBody>
      </p:sp>
    </p:spTree>
    <p:extLst>
      <p:ext uri="{BB962C8B-B14F-4D97-AF65-F5344CB8AC3E}">
        <p14:creationId xmlns:p14="http://schemas.microsoft.com/office/powerpoint/2010/main" val="191982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5966" y="3882745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314" y="1590261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6893974" y="2564295"/>
            <a:ext cx="4247321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EBEBEB"/>
                </a:solidFill>
                <a:latin typeface="Century Gothic" panose="020B0502020202020204"/>
                <a:ea typeface="メイリオ" panose="020B0604030504040204" pitchFamily="50" charset="-128"/>
              </a:rPr>
              <a:t>いくつかな</a:t>
            </a:r>
            <a:endParaRPr kumimoji="1" lang="ja-JP" altLang="en-US" sz="42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j-cs"/>
            </a:endParaRP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6822" y="3806758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32514" y="1514274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345" y="3882745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57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5966" y="3882745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32" y="1540707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7527234" y="3061110"/>
            <a:ext cx="3031435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EBEBEB"/>
                </a:solidFill>
                <a:latin typeface="Century Gothic" panose="020B0502020202020204"/>
                <a:ea typeface="メイリオ" panose="020B0604030504040204" pitchFamily="50" charset="-128"/>
              </a:rPr>
              <a:t>５</a:t>
            </a:r>
            <a:r>
              <a:rPr kumimoji="1" lang="ja-JP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j-cs"/>
              </a:rPr>
              <a:t>　ご</a:t>
            </a: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1358" y="3796748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12635" y="1540707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10" y="3796748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2608" y="3882887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32" y="1540707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7527234" y="3061110"/>
            <a:ext cx="3031435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j-cs"/>
              </a:rPr>
              <a:t>いくつかな</a:t>
            </a: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8049" y="3882745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7630" y="1563757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10" y="3796748"/>
            <a:ext cx="2769704" cy="2769704"/>
          </a:xfrm>
          <a:prstGeom prst="rect">
            <a:avLst/>
          </a:prstGeom>
        </p:spPr>
      </p:pic>
      <p:pic>
        <p:nvPicPr>
          <p:cNvPr id="11" name="コンテンツ プレースホルダー 4" descr="目覚まし時計">
            <a:extLst>
              <a:ext uri="{FF2B5EF4-FFF2-40B4-BE49-F238E27FC236}">
                <a16:creationId xmlns:a16="http://schemas.microsoft.com/office/drawing/2014/main" id="{E99907E9-EBED-463A-A6C3-1E779FD73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4767" y="1613311"/>
            <a:ext cx="2769704" cy="2769704"/>
          </a:xfrm>
          <a:prstGeom prst="rect">
            <a:avLst/>
          </a:prstGeom>
        </p:spPr>
      </p:pic>
      <p:pic>
        <p:nvPicPr>
          <p:cNvPr id="12" name="コンテンツ プレースホルダー 4" descr="目覚まし時計">
            <a:extLst>
              <a:ext uri="{FF2B5EF4-FFF2-40B4-BE49-F238E27FC236}">
                <a16:creationId xmlns:a16="http://schemas.microsoft.com/office/drawing/2014/main" id="{981351AD-7A61-4FF0-8DFC-4144FDD4A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901" y="3882603"/>
            <a:ext cx="2769704" cy="2769704"/>
          </a:xfrm>
          <a:prstGeom prst="rect">
            <a:avLst/>
          </a:prstGeom>
        </p:spPr>
      </p:pic>
      <p:pic>
        <p:nvPicPr>
          <p:cNvPr id="13" name="コンテンツ プレースホルダー 4" descr="目覚まし時計">
            <a:extLst>
              <a:ext uri="{FF2B5EF4-FFF2-40B4-BE49-F238E27FC236}">
                <a16:creationId xmlns:a16="http://schemas.microsoft.com/office/drawing/2014/main" id="{0196AAD7-2A44-4922-BF72-15E227332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342" y="3882461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06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65638-F8A7-43AD-919B-9F11EBE2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768626"/>
            <a:ext cx="7784712" cy="821635"/>
          </a:xfrm>
        </p:spPr>
        <p:txBody>
          <a:bodyPr/>
          <a:lstStyle/>
          <a:p>
            <a:r>
              <a:rPr kumimoji="1" lang="ja-JP" altLang="en-US" dirty="0" err="1"/>
              <a:t>かずを</a:t>
            </a:r>
            <a:r>
              <a:rPr kumimoji="1" lang="ja-JP" altLang="en-US" dirty="0"/>
              <a:t>いいましょう</a:t>
            </a:r>
          </a:p>
        </p:txBody>
      </p:sp>
      <p:pic>
        <p:nvPicPr>
          <p:cNvPr id="5" name="コンテンツ プレースホルダー 4" descr="目覚まし時計">
            <a:extLst>
              <a:ext uri="{FF2B5EF4-FFF2-40B4-BE49-F238E27FC236}">
                <a16:creationId xmlns:a16="http://schemas.microsoft.com/office/drawing/2014/main" id="{AD9C7C34-F1D7-4EAE-9FEF-102041703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2608" y="3882887"/>
            <a:ext cx="2769704" cy="2769704"/>
          </a:xfrm>
        </p:spPr>
      </p:pic>
      <p:pic>
        <p:nvPicPr>
          <p:cNvPr id="6" name="コンテンツ プレースホルダー 4" descr="目覚まし時計">
            <a:extLst>
              <a:ext uri="{FF2B5EF4-FFF2-40B4-BE49-F238E27FC236}">
                <a16:creationId xmlns:a16="http://schemas.microsoft.com/office/drawing/2014/main" id="{4D1487D3-F2D3-4438-853E-6B52D8B6E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32" y="1540707"/>
            <a:ext cx="2769704" cy="276970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C9357D8A-5E8D-4F85-AF6D-ACF5E71DB160}"/>
              </a:ext>
            </a:extLst>
          </p:cNvPr>
          <p:cNvSpPr txBox="1">
            <a:spLocks/>
          </p:cNvSpPr>
          <p:nvPr/>
        </p:nvSpPr>
        <p:spPr>
          <a:xfrm>
            <a:off x="7527234" y="3061110"/>
            <a:ext cx="3031435" cy="8216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EBEBEB"/>
                </a:solidFill>
                <a:latin typeface="Century Gothic" panose="020B0502020202020204"/>
                <a:ea typeface="メイリオ" panose="020B0604030504040204" pitchFamily="50" charset="-128"/>
              </a:rPr>
              <a:t>８　はち！</a:t>
            </a:r>
            <a:endParaRPr kumimoji="1" lang="ja-JP" altLang="en-US" sz="42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j-cs"/>
            </a:endParaRPr>
          </a:p>
        </p:txBody>
      </p:sp>
      <p:pic>
        <p:nvPicPr>
          <p:cNvPr id="8" name="コンテンツ プレースホルダー 4" descr="目覚まし時計">
            <a:extLst>
              <a:ext uri="{FF2B5EF4-FFF2-40B4-BE49-F238E27FC236}">
                <a16:creationId xmlns:a16="http://schemas.microsoft.com/office/drawing/2014/main" id="{B00D025F-4D3A-4BC4-9319-E7989F7E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8049" y="3882745"/>
            <a:ext cx="2769704" cy="2769704"/>
          </a:xfrm>
          <a:prstGeom prst="rect">
            <a:avLst/>
          </a:prstGeom>
        </p:spPr>
      </p:pic>
      <p:pic>
        <p:nvPicPr>
          <p:cNvPr id="9" name="コンテンツ プレースホルダー 4" descr="目覚まし時計">
            <a:extLst>
              <a:ext uri="{FF2B5EF4-FFF2-40B4-BE49-F238E27FC236}">
                <a16:creationId xmlns:a16="http://schemas.microsoft.com/office/drawing/2014/main" id="{3C6208FB-1237-4ED6-8143-1FEDB40CC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7630" y="1563757"/>
            <a:ext cx="2769704" cy="2769704"/>
          </a:xfrm>
          <a:prstGeom prst="rect">
            <a:avLst/>
          </a:prstGeom>
        </p:spPr>
      </p:pic>
      <p:pic>
        <p:nvPicPr>
          <p:cNvPr id="10" name="コンテンツ プレースホルダー 4" descr="目覚まし時計">
            <a:extLst>
              <a:ext uri="{FF2B5EF4-FFF2-40B4-BE49-F238E27FC236}">
                <a16:creationId xmlns:a16="http://schemas.microsoft.com/office/drawing/2014/main" id="{733EC80C-00C4-48E0-B187-BB24BADB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10" y="3796748"/>
            <a:ext cx="2769704" cy="2769704"/>
          </a:xfrm>
          <a:prstGeom prst="rect">
            <a:avLst/>
          </a:prstGeom>
        </p:spPr>
      </p:pic>
      <p:pic>
        <p:nvPicPr>
          <p:cNvPr id="11" name="コンテンツ プレースホルダー 4" descr="目覚まし時計">
            <a:extLst>
              <a:ext uri="{FF2B5EF4-FFF2-40B4-BE49-F238E27FC236}">
                <a16:creationId xmlns:a16="http://schemas.microsoft.com/office/drawing/2014/main" id="{E99907E9-EBED-463A-A6C3-1E779FD73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4767" y="1613311"/>
            <a:ext cx="2769704" cy="2769704"/>
          </a:xfrm>
          <a:prstGeom prst="rect">
            <a:avLst/>
          </a:prstGeom>
        </p:spPr>
      </p:pic>
      <p:pic>
        <p:nvPicPr>
          <p:cNvPr id="12" name="コンテンツ プレースホルダー 4" descr="目覚まし時計">
            <a:extLst>
              <a:ext uri="{FF2B5EF4-FFF2-40B4-BE49-F238E27FC236}">
                <a16:creationId xmlns:a16="http://schemas.microsoft.com/office/drawing/2014/main" id="{981351AD-7A61-4FF0-8DFC-4144FDD4A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3901" y="3882603"/>
            <a:ext cx="2769704" cy="2769704"/>
          </a:xfrm>
          <a:prstGeom prst="rect">
            <a:avLst/>
          </a:prstGeom>
        </p:spPr>
      </p:pic>
      <p:pic>
        <p:nvPicPr>
          <p:cNvPr id="13" name="コンテンツ プレースホルダー 4" descr="目覚まし時計">
            <a:extLst>
              <a:ext uri="{FF2B5EF4-FFF2-40B4-BE49-F238E27FC236}">
                <a16:creationId xmlns:a16="http://schemas.microsoft.com/office/drawing/2014/main" id="{0196AAD7-2A44-4922-BF72-15E227332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342" y="3882461"/>
            <a:ext cx="2769704" cy="27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5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91"/>
    </mc:Choice>
    <mc:Fallback>
      <p:transition spd="slow" advTm="5791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434</TotalTime>
  <Words>74</Words>
  <Application>Microsoft Office PowerPoint</Application>
  <PresentationFormat>ワイド画面</PresentationFormat>
  <Paragraphs>24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メイリオ</vt:lpstr>
      <vt:lpstr>Arial</vt:lpstr>
      <vt:lpstr>Century Gothic</vt:lpstr>
      <vt:lpstr>Wingdings 3</vt:lpstr>
      <vt:lpstr>イオン</vt:lpstr>
      <vt:lpstr>１年生　さんすう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かずをいいましょう</vt:lpstr>
      <vt:lpstr>よくできました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１年生　さんすう</dc:title>
  <dc:creator>先生</dc:creator>
  <cp:lastModifiedBy>先生</cp:lastModifiedBy>
  <cp:revision>8</cp:revision>
  <dcterms:created xsi:type="dcterms:W3CDTF">2020-04-17T01:49:15Z</dcterms:created>
  <dcterms:modified xsi:type="dcterms:W3CDTF">2020-04-17T09:03:27Z</dcterms:modified>
</cp:coreProperties>
</file>